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1963" y="-10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99736259_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6858000" cy="9189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52736" y="1043608"/>
            <a:ext cx="468052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accent1"/>
                </a:solidFill>
              </a:rPr>
              <a:t>Уважаемые</a:t>
            </a:r>
          </a:p>
          <a:p>
            <a:pPr algn="ctr"/>
            <a:r>
              <a:rPr lang="ru-RU" sz="2800" b="1" i="1" dirty="0" smtClean="0">
                <a:solidFill>
                  <a:schemeClr val="accent1"/>
                </a:solidFill>
              </a:rPr>
              <a:t> </a:t>
            </a:r>
            <a:r>
              <a:rPr lang="ru-RU" sz="2800" b="1" i="1" dirty="0">
                <a:solidFill>
                  <a:schemeClr val="accent1"/>
                </a:solidFill>
              </a:rPr>
              <a:t>воспитатели, родители, дети!</a:t>
            </a:r>
            <a:endParaRPr lang="ru-RU" sz="2800" i="1" dirty="0">
              <a:solidFill>
                <a:schemeClr val="accent1"/>
              </a:solidFill>
            </a:endParaRPr>
          </a:p>
          <a:p>
            <a:r>
              <a:rPr lang="ru-RU" b="1" dirty="0"/>
              <a:t> </a:t>
            </a:r>
            <a:endParaRPr lang="ru-RU" dirty="0"/>
          </a:p>
          <a:p>
            <a:pPr algn="ctr"/>
            <a:r>
              <a:rPr lang="ru-RU" sz="2400" b="1" dirty="0">
                <a:solidFill>
                  <a:srgbClr val="FF0000"/>
                </a:solidFill>
              </a:rPr>
              <a:t>Благодарим</a:t>
            </a:r>
            <a:endParaRPr lang="ru-RU" sz="2400" dirty="0">
              <a:solidFill>
                <a:srgbClr val="FF0000"/>
              </a:solidFill>
            </a:endParaRPr>
          </a:p>
          <a:p>
            <a:pPr algn="ctr"/>
            <a:r>
              <a:rPr lang="ru-RU" sz="2400" b="1" dirty="0">
                <a:solidFill>
                  <a:srgbClr val="FF0000"/>
                </a:solidFill>
              </a:rPr>
              <a:t>За проявленную творческую активность, 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за </a:t>
            </a:r>
            <a:r>
              <a:rPr lang="ru-RU" sz="2400" b="1" dirty="0">
                <a:solidFill>
                  <a:srgbClr val="FF0000"/>
                </a:solidFill>
              </a:rPr>
              <a:t>оригинальность ваших работ в оформлении картинной галереи «Наша Победа» </a:t>
            </a:r>
            <a:endParaRPr lang="ru-RU" sz="2400" dirty="0">
              <a:solidFill>
                <a:srgbClr val="FF0000"/>
              </a:solidFill>
            </a:endParaRPr>
          </a:p>
          <a:p>
            <a:pPr algn="ctr"/>
            <a:endParaRPr lang="ru-RU" sz="2400" b="1" dirty="0" smtClean="0"/>
          </a:p>
          <a:p>
            <a:pPr algn="ctr"/>
            <a:r>
              <a:rPr lang="ru-RU" sz="2400" b="1" dirty="0" smtClean="0"/>
              <a:t>Надеемся </a:t>
            </a:r>
            <a:r>
              <a:rPr lang="ru-RU" sz="2400" b="1" dirty="0"/>
              <a:t>на дальнейшее сотрудничество!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52736" y="7092280"/>
            <a:ext cx="58052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«</a:t>
            </a:r>
            <a:r>
              <a:rPr lang="ru-RU" sz="3600" b="1" dirty="0" smtClean="0">
                <a:solidFill>
                  <a:srgbClr val="FF0000"/>
                </a:solidFill>
              </a:rPr>
              <a:t>Помним! 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Гордимся</a:t>
            </a:r>
            <a:r>
              <a:rPr lang="ru-RU" sz="3600" b="1" dirty="0">
                <a:solidFill>
                  <a:srgbClr val="FF0000"/>
                </a:solidFill>
              </a:rPr>
              <a:t>! </a:t>
            </a:r>
            <a:endParaRPr lang="ru-RU" sz="36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Наследуем</a:t>
            </a:r>
            <a:r>
              <a:rPr lang="ru-RU" sz="3600" b="1" dirty="0">
                <a:solidFill>
                  <a:srgbClr val="FF0000"/>
                </a:solidFill>
              </a:rPr>
              <a:t>!»</a:t>
            </a:r>
          </a:p>
        </p:txBody>
      </p:sp>
    </p:spTree>
    <p:extLst>
      <p:ext uri="{BB962C8B-B14F-4D97-AF65-F5344CB8AC3E}">
        <p14:creationId xmlns:p14="http://schemas.microsoft.com/office/powerpoint/2010/main" val="11776350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15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</cp:revision>
  <cp:lastPrinted>2020-12-08T06:01:23Z</cp:lastPrinted>
  <dcterms:created xsi:type="dcterms:W3CDTF">2020-12-08T04:05:25Z</dcterms:created>
  <dcterms:modified xsi:type="dcterms:W3CDTF">2021-01-07T12:36:57Z</dcterms:modified>
</cp:coreProperties>
</file>